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E20D32-FB0B-4680-A7F4-18AEFF2D998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84094E-A4CB-4845-B477-9407949449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74;&#1091;&#1083;&#1082;&#1072;&#1085;&#1099;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75;&#1077;&#1081;&#1079;&#1077;&#1088;&#1099;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6795655" cy="2978549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Движения земной коры. Вулканизм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9298" y="5084616"/>
            <a:ext cx="5111752" cy="132080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8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od-kopilka.ru/images/doc/44/38855/13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1" y="757238"/>
            <a:ext cx="6150768" cy="534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4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573" y="1177637"/>
            <a:ext cx="6224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ДОМАШНЕЕ ЗАДАНИЕ:</a:t>
            </a:r>
          </a:p>
          <a:p>
            <a:r>
              <a:rPr lang="ru-RU" sz="3200" dirty="0" smtClean="0"/>
              <a:t>§ 15, до пункта № 4.</a:t>
            </a:r>
          </a:p>
          <a:p>
            <a:r>
              <a:rPr lang="ru-RU" sz="3200" dirty="0" smtClean="0"/>
              <a:t>Устно ответить на вопросы № 1,2 стр. 55</a:t>
            </a:r>
          </a:p>
          <a:p>
            <a:r>
              <a:rPr lang="ru-RU" sz="3200" dirty="0" smtClean="0"/>
              <a:t>По желанию – вопрос № 4. </a:t>
            </a:r>
            <a:endParaRPr lang="ru-RU" sz="3200" b="1" u="sng" dirty="0"/>
          </a:p>
          <a:p>
            <a:endParaRPr lang="ru-RU" sz="3200" b="1" u="sng" dirty="0" smtClean="0"/>
          </a:p>
        </p:txBody>
      </p:sp>
      <p:pic>
        <p:nvPicPr>
          <p:cNvPr id="17410" name="Picture 2" descr="Картинки по запросу домашнее зад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906" y="3068516"/>
            <a:ext cx="2857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3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01489"/>
            <a:ext cx="5725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Движения земной коры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72" y="3429000"/>
            <a:ext cx="35283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ВЕРТИКАЛЬНЫЕ </a:t>
            </a:r>
          </a:p>
          <a:p>
            <a:pPr algn="ctr"/>
            <a:r>
              <a:rPr lang="ru-RU" sz="2800" dirty="0" smtClean="0"/>
              <a:t>(Движения, перпендикулярные поверхности земли)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3429000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ГОРИЗОНТАЛЬНЫЕ (движения, параллельные поверхности земли</a:t>
            </a:r>
            <a:endParaRPr lang="ru-RU" sz="2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866844" y="2204864"/>
            <a:ext cx="405245" cy="734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93613" y="2191009"/>
            <a:ext cx="405245" cy="748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83" y="374074"/>
            <a:ext cx="3138054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Землетрясения</a:t>
            </a:r>
            <a:r>
              <a:rPr lang="ru-RU" sz="2800" dirty="0" smtClean="0"/>
              <a:t> – </a:t>
            </a:r>
          </a:p>
          <a:p>
            <a:r>
              <a:rPr lang="ru-RU" sz="2800" dirty="0" smtClean="0"/>
              <a:t>быстрые колебания</a:t>
            </a:r>
          </a:p>
          <a:p>
            <a:r>
              <a:rPr lang="ru-RU" sz="2800" dirty="0" smtClean="0"/>
              <a:t>земной коры, </a:t>
            </a:r>
          </a:p>
          <a:p>
            <a:r>
              <a:rPr lang="ru-RU" sz="2800" dirty="0" smtClean="0"/>
              <a:t>вызванные</a:t>
            </a:r>
          </a:p>
          <a:p>
            <a:r>
              <a:rPr lang="ru-RU" sz="2800" dirty="0" smtClean="0"/>
              <a:t>подземными толками</a:t>
            </a:r>
            <a:endParaRPr lang="ru-RU" sz="2800" dirty="0"/>
          </a:p>
        </p:txBody>
      </p:sp>
      <p:pic>
        <p:nvPicPr>
          <p:cNvPr id="11266" name="Picture 2" descr="Картинки по запросу землетрясения сх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137" y="374074"/>
            <a:ext cx="5715000" cy="6096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083" y="3089564"/>
            <a:ext cx="313805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ОЧАГ</a:t>
            </a:r>
            <a:r>
              <a:rPr lang="ru-RU" dirty="0" smtClean="0"/>
              <a:t>- </a:t>
            </a:r>
            <a:r>
              <a:rPr lang="ru-RU" sz="2000" dirty="0" smtClean="0"/>
              <a:t>это </a:t>
            </a:r>
          </a:p>
          <a:p>
            <a:r>
              <a:rPr lang="ru-RU" sz="2000" dirty="0" smtClean="0"/>
              <a:t>область возникновения </a:t>
            </a:r>
            <a:r>
              <a:rPr lang="ru-RU" sz="2000" dirty="0"/>
              <a:t>подземного удара в толще земной коры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083" y="4413003"/>
            <a:ext cx="310612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ЭПИЦЕНТР</a:t>
            </a:r>
            <a:r>
              <a:rPr lang="ru-RU" dirty="0" smtClean="0"/>
              <a:t> – место на земной поверхности, располагающееся непосредственно над очагом.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eismi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637303"/>
            <a:ext cx="7075331" cy="5506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9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552" y="982133"/>
            <a:ext cx="7225902" cy="4532843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Сейсмические пояса </a:t>
            </a:r>
            <a:r>
              <a:rPr kumimoji="0" lang="ru-RU" sz="5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это</a:t>
            </a:r>
            <a:r>
              <a:rPr kumimoji="0" lang="ru-RU" sz="5400" b="0" i="0" u="none" strike="noStrike" kern="1200" cap="none" spc="0" normalizeH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зоны на поверхности Земли, которые характеризуются высокой подвижностью и частыми землетрясениями.</a:t>
            </a:r>
            <a:endParaRPr kumimoji="0" lang="ru-RU" sz="54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5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землетрясения сх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210" y="665019"/>
            <a:ext cx="5456259" cy="53497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10" y="505550"/>
            <a:ext cx="3600400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ЦУНАМИ</a:t>
            </a:r>
            <a:r>
              <a:rPr lang="ru-RU" sz="3200" dirty="0" smtClean="0"/>
              <a:t> -  гигантская </a:t>
            </a:r>
            <a:r>
              <a:rPr lang="ru-RU" sz="3200" dirty="0"/>
              <a:t>океаническая волна, возникающая </a:t>
            </a:r>
            <a:r>
              <a:rPr lang="ru-RU" sz="3200" dirty="0" smtClean="0"/>
              <a:t>при извержений подводных вулканов </a:t>
            </a:r>
            <a:r>
              <a:rPr lang="ru-RU" sz="3200" dirty="0"/>
              <a:t>или подводного землетрясения.</a:t>
            </a:r>
          </a:p>
        </p:txBody>
      </p:sp>
    </p:spTree>
    <p:extLst>
      <p:ext uri="{BB962C8B-B14F-4D97-AF65-F5344CB8AC3E}">
        <p14:creationId xmlns:p14="http://schemas.microsoft.com/office/powerpoint/2010/main" val="13912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99" y="212447"/>
            <a:ext cx="768927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ВУЛКАНЫ</a:t>
            </a:r>
            <a:r>
              <a:rPr lang="ru-RU" sz="2400" dirty="0" smtClean="0"/>
              <a:t> – конусообразные горы, состоящие из застывших лав и сцементированных обломков горных пород.</a:t>
            </a:r>
            <a:endParaRPr lang="ru-RU" sz="2400" dirty="0"/>
          </a:p>
        </p:txBody>
      </p:sp>
      <p:pic>
        <p:nvPicPr>
          <p:cNvPr id="2050" name="Picture 2" descr="Картинки по запросу строение вулкана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05902"/>
            <a:ext cx="5083103" cy="50550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1412776"/>
            <a:ext cx="3384376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Вулканы, которые извергались хоть раз на памяти человечества, называются </a:t>
            </a:r>
            <a:r>
              <a:rPr lang="ru-RU" sz="2400" b="1" u="sng" dirty="0" smtClean="0"/>
              <a:t>действующими.</a:t>
            </a:r>
          </a:p>
          <a:p>
            <a:endParaRPr lang="ru-RU" sz="2400" dirty="0"/>
          </a:p>
          <a:p>
            <a:r>
              <a:rPr lang="ru-RU" sz="2400" dirty="0" smtClean="0"/>
              <a:t>Вулканы, об извержении которых не сохранилось никаких сведений, считаются </a:t>
            </a:r>
            <a:r>
              <a:rPr lang="ru-RU" sz="2400" b="1" u="sng" dirty="0" smtClean="0"/>
              <a:t>потухшими.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988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"/>
            <a:ext cx="3818452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ВУЛКАНЫ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22" y="1135858"/>
            <a:ext cx="4072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ДЕЙСТВУЮЩИЕ</a:t>
            </a:r>
          </a:p>
          <a:p>
            <a:pPr algn="ctr"/>
            <a:r>
              <a:rPr lang="ru-RU" sz="2400" dirty="0" smtClean="0"/>
              <a:t>(о извержении которых сохранились какие-либо сведения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900917" y="1143532"/>
            <a:ext cx="3924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ПОТУХШИЕ</a:t>
            </a:r>
          </a:p>
          <a:p>
            <a:pPr algn="ctr"/>
            <a:r>
              <a:rPr lang="ru-RU" sz="2400" dirty="0" smtClean="0"/>
              <a:t>(о извержении которых не сохранилось никаких сведений)</a:t>
            </a:r>
            <a:endParaRPr lang="ru-RU" sz="2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983530" y="387515"/>
            <a:ext cx="332510" cy="665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318717" y="448469"/>
            <a:ext cx="301337" cy="679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6224" y="2668600"/>
            <a:ext cx="4091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Льюльяльяко</a:t>
            </a:r>
            <a:r>
              <a:rPr lang="ru-RU" sz="2400" b="1" dirty="0" smtClean="0">
                <a:solidFill>
                  <a:srgbClr val="FF0000"/>
                </a:solidFill>
              </a:rPr>
              <a:t>, Везувий, </a:t>
            </a:r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лючевская 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</a:rPr>
              <a:t>опка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9" y="2767074"/>
            <a:ext cx="346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Аконкагуа</a:t>
            </a:r>
            <a:r>
              <a:rPr lang="ru-RU" sz="2400" b="1" dirty="0" smtClean="0">
                <a:solidFill>
                  <a:schemeClr val="tx2"/>
                </a:solidFill>
              </a:rPr>
              <a:t>, Эльбрус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://www.proza.ru/pics/2017/10/22/1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70" y="3432859"/>
            <a:ext cx="2331720" cy="1986717"/>
          </a:xfrm>
          <a:prstGeom prst="rect">
            <a:avLst/>
          </a:prstGeom>
          <a:noFill/>
        </p:spPr>
      </p:pic>
      <p:pic>
        <p:nvPicPr>
          <p:cNvPr id="4100" name="Picture 4" descr="http://review-planet.ru/wp-content/uploads/2012/06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4508293"/>
            <a:ext cx="2558415" cy="1822567"/>
          </a:xfrm>
          <a:prstGeom prst="rect">
            <a:avLst/>
          </a:prstGeom>
          <a:noFill/>
        </p:spPr>
      </p:pic>
      <p:pic>
        <p:nvPicPr>
          <p:cNvPr id="4102" name="Picture 6" descr="http://ds04.infourok.ru/uploads/ex/0f45/00021e9c-2e66bd4c/1/hello_html_m219a0c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348" y="5196034"/>
            <a:ext cx="1930791" cy="1714053"/>
          </a:xfrm>
          <a:prstGeom prst="rect">
            <a:avLst/>
          </a:prstGeom>
          <a:noFill/>
        </p:spPr>
      </p:pic>
      <p:pic>
        <p:nvPicPr>
          <p:cNvPr id="4104" name="Picture 8" descr="https://www.rmiguides.com/blog/images/uploads/Hero-Shot/Aconcagua/ac_4-he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6278" y="3228739"/>
            <a:ext cx="2287356" cy="1589651"/>
          </a:xfrm>
          <a:prstGeom prst="rect">
            <a:avLst/>
          </a:prstGeom>
          <a:noFill/>
        </p:spPr>
      </p:pic>
      <p:sp>
        <p:nvSpPr>
          <p:cNvPr id="4108" name="AutoShape 12"/>
          <p:cNvSpPr>
            <a:spLocks noChangeAspect="1" noChangeArrowheads="1"/>
          </p:cNvSpPr>
          <p:nvPr/>
        </p:nvSpPr>
        <p:spPr bwMode="auto">
          <a:xfrm>
            <a:off x="47625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vseokmv.ru/wp-content/uploads/2017/04/elbrus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1941" y="4856285"/>
            <a:ext cx="2402059" cy="2001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1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гейз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2355" cy="3960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гейзеры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519" y="0"/>
            <a:ext cx="4231481" cy="3960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2787" y="4207733"/>
            <a:ext cx="67524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ГЕЙЗЕРЫ – это источники, периодически выбрасывающие фонтаны горячей воды и пара на земную поверхность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163" y="5194562"/>
            <a:ext cx="2015837" cy="16634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6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</TotalTime>
  <Words>200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Движения земной коры. Вулканизм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Движения земной коры. Вулканизм</dc:title>
  <dc:creator>Руфия</dc:creator>
  <cp:lastModifiedBy>Руфия</cp:lastModifiedBy>
  <cp:revision>2</cp:revision>
  <dcterms:created xsi:type="dcterms:W3CDTF">2020-02-26T14:58:17Z</dcterms:created>
  <dcterms:modified xsi:type="dcterms:W3CDTF">2020-02-26T15:11:41Z</dcterms:modified>
</cp:coreProperties>
</file>